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816" y="8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7100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206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5645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880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6184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7957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8608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938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9125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1864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2821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E0F1D-1F93-48A4-88D2-4298FA6CB446}" type="datetimeFigureOut">
              <a:rPr lang="zh-TW" altLang="en-US" smtClean="0"/>
              <a:t>2017/12/17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5157B-B64C-4E35-B0BF-3B7D55D0FC0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3334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6" t="68260" r="78392" b="17633"/>
          <a:stretch/>
        </p:blipFill>
        <p:spPr bwMode="auto">
          <a:xfrm>
            <a:off x="323528" y="5352851"/>
            <a:ext cx="1097210" cy="1066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45" t="67489" r="31143" b="17633"/>
          <a:stretch/>
        </p:blipFill>
        <p:spPr bwMode="auto">
          <a:xfrm>
            <a:off x="1493937" y="5323692"/>
            <a:ext cx="1123950" cy="1124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734" b="81935" l="71893" r="8241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997" t="66960" r="17238" b="18753"/>
          <a:stretch/>
        </p:blipFill>
        <p:spPr bwMode="auto">
          <a:xfrm>
            <a:off x="2659562" y="5352851"/>
            <a:ext cx="1151039" cy="1080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7097" b="81855" l="83381" r="9412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489" t="66934" r="6102" b="17633"/>
          <a:stretch/>
        </p:blipFill>
        <p:spPr bwMode="auto">
          <a:xfrm>
            <a:off x="3772500" y="5323692"/>
            <a:ext cx="1112938" cy="116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2056" b="26492" l="81157" r="9210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263" t="12047" r="7797" b="73326"/>
          <a:stretch/>
        </p:blipFill>
        <p:spPr bwMode="auto">
          <a:xfrm>
            <a:off x="7437875" y="3093675"/>
            <a:ext cx="1169581" cy="1105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6" t="49179" r="80881" b="36381"/>
          <a:stretch/>
        </p:blipFill>
        <p:spPr bwMode="auto">
          <a:xfrm>
            <a:off x="323528" y="4224271"/>
            <a:ext cx="1098401" cy="109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46" t="48851" r="39554" b="36381"/>
          <a:stretch/>
        </p:blipFill>
        <p:spPr bwMode="auto">
          <a:xfrm>
            <a:off x="1421929" y="4199462"/>
            <a:ext cx="1122565" cy="111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35" t="48851" r="27024" b="36381"/>
          <a:stretch/>
        </p:blipFill>
        <p:spPr bwMode="auto">
          <a:xfrm>
            <a:off x="2683549" y="4172880"/>
            <a:ext cx="1127052" cy="111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855" b="45726" l="8894" r="19156">
                        <a14:foregroundMark x1="18472" y1="30524" x2="18472" y2="305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46" t="27001" r="80871" b="54433"/>
          <a:stretch/>
        </p:blipFill>
        <p:spPr bwMode="auto">
          <a:xfrm>
            <a:off x="323528" y="2799107"/>
            <a:ext cx="1099429" cy="140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4355" b="44758" l="22206" r="3303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266" t="24383" r="67093" b="55999"/>
          <a:stretch/>
        </p:blipFill>
        <p:spPr bwMode="auto">
          <a:xfrm>
            <a:off x="1545865" y="2612279"/>
            <a:ext cx="1137684" cy="1483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10" t="29793" r="51180" b="56494"/>
          <a:stretch/>
        </p:blipFill>
        <p:spPr bwMode="auto">
          <a:xfrm>
            <a:off x="2699181" y="3043332"/>
            <a:ext cx="1112938" cy="103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35" t="29573" r="37721" b="55940"/>
          <a:stretch/>
        </p:blipFill>
        <p:spPr bwMode="auto">
          <a:xfrm>
            <a:off x="3896002" y="3077726"/>
            <a:ext cx="1084521" cy="109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0" t="29895" r="23076" b="55759"/>
          <a:stretch/>
        </p:blipFill>
        <p:spPr bwMode="auto">
          <a:xfrm>
            <a:off x="5148064" y="3088359"/>
            <a:ext cx="1073888" cy="1084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C:\Users\陳柏瑋\Desktop\作業區\專題資源\柏瑋1204\地圖\地圖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8" t="29793" r="8328" b="55370"/>
          <a:stretch/>
        </p:blipFill>
        <p:spPr bwMode="auto">
          <a:xfrm>
            <a:off x="6309282" y="3042933"/>
            <a:ext cx="1084521" cy="1121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829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如螢幕大小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2" baseType="lpstr">
      <vt:lpstr>Office 佈景主題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brady</dc:creator>
  <cp:lastModifiedBy>brady</cp:lastModifiedBy>
  <cp:revision>3</cp:revision>
  <dcterms:created xsi:type="dcterms:W3CDTF">2017-12-17T13:48:57Z</dcterms:created>
  <dcterms:modified xsi:type="dcterms:W3CDTF">2017-12-17T14:07:40Z</dcterms:modified>
</cp:coreProperties>
</file>

<file path=docProps/thumbnail.jpeg>
</file>